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59" r:id="rId4"/>
    <p:sldId id="265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004C1-040A-4CF7-BCE6-EE94B222ECB1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F96D6-2877-4C86-A3E0-A0C62898BC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91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estrategia viene a dar forma y contenido a acciones</a:t>
            </a:r>
            <a:r>
              <a:rPr lang="es-ES" baseline="0" dirty="0" smtClean="0"/>
              <a:t> individuales dándole carácter comunitario y regional y de adhesión nacional.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Nos acompañó</a:t>
            </a:r>
            <a:r>
              <a:rPr lang="es-ES" baseline="0" dirty="0" smtClean="0"/>
              <a:t> un experto en la materia (ginecólogo) </a:t>
            </a:r>
            <a:r>
              <a:rPr lang="es-ES" baseline="0" dirty="0" err="1" smtClean="0"/>
              <a:t>Dr</a:t>
            </a:r>
            <a:r>
              <a:rPr lang="es-ES" baseline="0" dirty="0" smtClean="0"/>
              <a:t> Norberto Median del Hospital Negrín de Gran Canaria. Por la tarde nos vimos con familias…..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Gánigo</a:t>
            </a:r>
            <a:r>
              <a:rPr lang="es-ES" dirty="0" smtClean="0"/>
              <a:t> de</a:t>
            </a:r>
            <a:r>
              <a:rPr lang="es-ES" baseline="0" dirty="0" smtClean="0"/>
              <a:t> la estrategia: </a:t>
            </a:r>
            <a:r>
              <a:rPr lang="es-ES" baseline="0" dirty="0" err="1" smtClean="0"/>
              <a:t>tagoror</a:t>
            </a:r>
            <a:r>
              <a:rPr lang="es-ES" baseline="0" dirty="0" smtClean="0"/>
              <a:t>, solidaridad, danza, transparencia…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21 de noviembre de 2017 I Encuentro</a:t>
            </a:r>
            <a:r>
              <a:rPr lang="es-ES" baseline="0" dirty="0" smtClean="0"/>
              <a:t> Regional Islas y municipios…comenzamos a trabajar después de que todos los alcaldes/as presentes firmaran un acuerdo de buenas practicas de adhesión y compromiso.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Reunimos los sectores más representativos del municipio: tejido</a:t>
            </a:r>
            <a:r>
              <a:rPr lang="es-ES" baseline="0" dirty="0" smtClean="0"/>
              <a:t> asociativo, centro de salud, técnicos municipales de servicios sociales y oficina técnica, etc.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 encuentro festivo en la plaza</a:t>
            </a:r>
            <a:r>
              <a:rPr lang="es-ES" baseline="0" dirty="0" smtClean="0"/>
              <a:t> de España dirigido por las fisioterapeutas de ambos municipios y el monitor de </a:t>
            </a:r>
            <a:r>
              <a:rPr lang="es-ES" baseline="0" dirty="0" err="1" smtClean="0"/>
              <a:t>Taichi</a:t>
            </a:r>
            <a:r>
              <a:rPr lang="es-ES" baseline="0" dirty="0" smtClean="0"/>
              <a:t> para trabajar salud </a:t>
            </a:r>
            <a:r>
              <a:rPr lang="es-ES" baseline="0" dirty="0" err="1" smtClean="0"/>
              <a:t>fisica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 encuentro festivo en la plaza</a:t>
            </a:r>
            <a:r>
              <a:rPr lang="es-ES" baseline="0" dirty="0" smtClean="0"/>
              <a:t> de España dirigido por las fisioterapeutas de ambos municipios y el monitor de </a:t>
            </a:r>
            <a:r>
              <a:rPr lang="es-ES" baseline="0" dirty="0" err="1" smtClean="0"/>
              <a:t>Taichi</a:t>
            </a:r>
            <a:r>
              <a:rPr lang="es-ES" baseline="0" dirty="0" smtClean="0"/>
              <a:t> para trabajar salud </a:t>
            </a:r>
            <a:r>
              <a:rPr lang="es-ES" baseline="0" dirty="0" err="1" smtClean="0"/>
              <a:t>fisica</a:t>
            </a:r>
            <a:r>
              <a:rPr lang="es-ES" baseline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Abordamos</a:t>
            </a:r>
            <a:r>
              <a:rPr lang="es-ES" baseline="0" dirty="0" smtClean="0"/>
              <a:t> distintas problemáticas en salud: diabetes, sobrepeso, colesterol, ausencia de ejercicio </a:t>
            </a:r>
            <a:r>
              <a:rPr lang="es-ES" baseline="0" dirty="0" err="1" smtClean="0"/>
              <a:t>fisico</a:t>
            </a:r>
            <a:r>
              <a:rPr lang="es-ES" baseline="0" dirty="0" smtClean="0"/>
              <a:t>…..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Presentamos en esta edición nuestro logo, nuestra distinción municipal… estetoscopio….nuestros médicos nos </a:t>
            </a:r>
            <a:r>
              <a:rPr lang="es-ES" dirty="0" err="1" smtClean="0"/>
              <a:t>oscultan</a:t>
            </a:r>
            <a:r>
              <a:rPr lang="es-ES" dirty="0" smtClean="0"/>
              <a:t> para saber si todo va bien…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96D6-2877-4C86-A3E0-A0C62898BC7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48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La_Palma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s.wikipedia.org/wiki/Provincia_de_Santa_Cruz_de_Tenerif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es.wikipedia.org/wiki/Solana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es.wikipedia.org/wiki/Sotavento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es.wikipedia.org/wiki/Valle_de_Aridan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218485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WEBINAR 25 DE FEBRERO 2021:</a:t>
            </a:r>
            <a:br>
              <a:rPr lang="es-ES" dirty="0" smtClean="0"/>
            </a:br>
            <a:r>
              <a:rPr lang="es-ES" dirty="0" smtClean="0"/>
              <a:t>Experiencia de Los Llanos de </a:t>
            </a:r>
            <a:r>
              <a:rPr lang="es-ES" dirty="0" err="1" smtClean="0"/>
              <a:t>Aridane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064896" cy="175866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1" dirty="0" smtClean="0">
                <a:solidFill>
                  <a:schemeClr val="tx1"/>
                </a:solidFill>
              </a:rPr>
              <a:t>Concejalía de Sanidad dirigida por: </a:t>
            </a: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Dña. Elena </a:t>
            </a:r>
            <a:r>
              <a:rPr lang="es-ES" b="1" dirty="0" err="1" smtClean="0">
                <a:solidFill>
                  <a:schemeClr val="tx1"/>
                </a:solidFill>
              </a:rPr>
              <a:t>Pais</a:t>
            </a:r>
            <a:endParaRPr lang="es-ES" b="1" dirty="0" smtClean="0">
              <a:solidFill>
                <a:schemeClr val="tx1"/>
              </a:solidFill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Coordinador de la Estrategia: Raúl Acosta</a:t>
            </a: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</a:rPr>
              <a:t>Gratitud: FECAM, Gobierno de Canarias, </a:t>
            </a:r>
            <a:r>
              <a:rPr lang="es-ES" b="1" dirty="0" smtClean="0">
                <a:solidFill>
                  <a:schemeClr val="tx1"/>
                </a:solidFill>
              </a:rPr>
              <a:t>Salud Pública </a:t>
            </a:r>
            <a:r>
              <a:rPr lang="es-ES" b="1" dirty="0" smtClean="0">
                <a:solidFill>
                  <a:schemeClr val="tx1"/>
                </a:solidFill>
              </a:rPr>
              <a:t>y a todas las personas que hacen este proyecto posible.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196752"/>
            <a:ext cx="7772400" cy="1512168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I Encuentro local de Salud 11 de octubre de 2018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8194" name="Picture 2" descr="C:\windows live mail\WLMDSS.tmp\WLM8771.tmp\image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74" y="2708920"/>
            <a:ext cx="6876256" cy="29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196752"/>
            <a:ext cx="7772400" cy="1728192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I Encuentro local de Salud 11 de octubre de </a:t>
            </a:r>
            <a:r>
              <a:rPr lang="es-ES" sz="2000" dirty="0" smtClean="0"/>
              <a:t>2018, presentam</a:t>
            </a:r>
            <a:r>
              <a:rPr lang="es-ES" sz="2000" dirty="0" smtClean="0"/>
              <a:t>os nuestro Logo.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9218" name="Picture 2" descr="C:\Users\estacion16\Desktop\LOGOS ESTRATEGIA LOS LLANOS DE ARIDANE\LOGO ESTRATEGIA LOS LLAN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7056954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196752"/>
            <a:ext cx="7772400" cy="1800200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Noviembre de 2018: Jornadas sobre el virus del papiloma humano (VPH)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10242" name="Picture 2" descr="C:\windows live mail\WLMDSS.tmp\WLMA190.tmp\4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960440" cy="25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windows live mail\WLMDSS.tmp\WLM1CA9.tmp\4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17" y="3068960"/>
            <a:ext cx="3739055" cy="25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1656184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II Jornadas de Salud Local 4 de abril de 2019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11266" name="Picture 2" descr="C:\windows live mail\WLMDSS.tmp\WLMB072.tmp\image4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843463" cy="30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1656184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II Jornadas de Salud Local 4 de abril de 2019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12290" name="Picture 2" descr="C:\windows live mail\WLMDSS.tmp\WLM56E3.tmp\0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2" y="2707974"/>
            <a:ext cx="3707904" cy="29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windows live mail\WLMDSS.tmp\WLM363B.tmp\0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96" y="2707974"/>
            <a:ext cx="3719564" cy="29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980727"/>
            <a:ext cx="7772400" cy="1944217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En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> recae el III </a:t>
            </a:r>
            <a:r>
              <a:rPr lang="es-ES" sz="2000" dirty="0" smtClean="0"/>
              <a:t>Encuentro Regional </a:t>
            </a:r>
            <a:r>
              <a:rPr lang="es-ES" sz="2000" dirty="0" smtClean="0"/>
              <a:t>Islas y municipios promotores de la salud.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13314" name="Picture 2" descr="C:\windows live mail\WLMDSS.tmp\WLMC59F.tmp\1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7344986" cy="25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2232248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En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> recae el III </a:t>
            </a:r>
            <a:r>
              <a:rPr lang="es-ES" sz="2000" dirty="0" smtClean="0"/>
              <a:t>Encuentro </a:t>
            </a:r>
            <a:r>
              <a:rPr lang="es-ES" sz="2000" dirty="0" smtClean="0"/>
              <a:t>Regional </a:t>
            </a:r>
            <a:r>
              <a:rPr lang="es-ES" sz="2000" dirty="0" smtClean="0"/>
              <a:t>Islas y municipios promotores de la </a:t>
            </a:r>
            <a:r>
              <a:rPr lang="es-ES" sz="2000" dirty="0" smtClean="0"/>
              <a:t>salud: comisiones de trabajo preparatorias.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14338" name="Picture 2" descr="C:\windows live mail\WLMDSS.tmp\WLM8364.tmp\image1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0324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windows live mail\WLMDSS.tmp\WLM4627.tmp\image1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96" y="3212976"/>
            <a:ext cx="3719564" cy="24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2232248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En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> recae el III </a:t>
            </a:r>
            <a:r>
              <a:rPr lang="es-ES" sz="2000" dirty="0" smtClean="0"/>
              <a:t>Encuentro Regional, le ponemos fecha : </a:t>
            </a:r>
            <a:r>
              <a:rPr lang="es-ES" sz="2000" dirty="0" smtClean="0"/>
              <a:t>8 de noviembre de 2019.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15362" name="Picture 2" descr="C:\windows live mail\WLMDSS.tmp\WLM898E.tmp\image7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744416" cy="25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windows live mail\WLMDSS.tmp\WLM48C8.tmp\image6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844028" cy="243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1872207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Momentos del III Encuentro </a:t>
            </a:r>
            <a:r>
              <a:rPr lang="es-ES" sz="2000" dirty="0" smtClean="0"/>
              <a:t>Regional: 8 de noviembre de 2019.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16386" name="Picture 2" descr="C:\Users\estacion16\Documents\ARCHIVOS DE USO FRECUENTE SAD\ESTRATEGIA DE PROMOCION DE LA SALUD\III ENCUENTRO REGIONAL ISLAS Y MUNICIPIOS\FOTOS III ENCUENTRO REGIONAL\III_ENC_SALUD_1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3"/>
            <a:ext cx="3672408" cy="27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estacion16\Documents\ARCHIVOS DE USO FRECUENTE SAD\ESTRATEGIA DE PROMOCION DE LA SALUD\III ENCUENTRO REGIONAL ISLAS Y MUNICIPIOS\FOTOS III ENCUENTRO REGIONAL\III_ENC_SALUD_0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57" y="2924944"/>
            <a:ext cx="3842345" cy="27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1872207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Momentos del III Encuentro </a:t>
            </a:r>
            <a:r>
              <a:rPr lang="es-ES" sz="2000" dirty="0" smtClean="0"/>
              <a:t>Regional: 8 de noviembre de 2019.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17410" name="Picture 2" descr="C:\Users\estacion16\Documents\ARCHIVOS DE USO FRECUENTE SAD\ESTRATEGIA DE PROMOCION DE LA SALUD\III ENCUENTRO REGIONAL ISLAS Y MUNICIPIOS\FOTOS III ENCUENTRO REGIONAL\III_ENC_SALUD_0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47797"/>
            <a:ext cx="3816424" cy="27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estacion16\Documents\ARCHIVOS DE USO FRECUENTE SAD\ESTRATEGIA DE PROMOCION DE LA SALUD\III ENCUENTRO REGIONAL ISLAS Y MUNICIPIOS\FOTOS III ENCUENTRO REGIONAL\III_ENC_SALUD_1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47798"/>
            <a:ext cx="3916036" cy="279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744698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WEBINAR 25 DE FEBRERO 2021:</a:t>
            </a:r>
            <a:br>
              <a:rPr lang="es-ES" sz="2800" dirty="0" smtClean="0"/>
            </a:br>
            <a:r>
              <a:rPr lang="es-ES" sz="2800" dirty="0" smtClean="0"/>
              <a:t>Experiencia de Los Llanos de </a:t>
            </a:r>
            <a:r>
              <a:rPr lang="es-ES" sz="2800" dirty="0" err="1" smtClean="0"/>
              <a:t>Aridane</a:t>
            </a: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36516" cy="1993776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algn="just"/>
            <a:r>
              <a:rPr lang="es-ES" dirty="0" smtClean="0"/>
              <a:t>				</a:t>
            </a:r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1"/>
            <a:ext cx="3162300" cy="19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629844" y="3613544"/>
            <a:ext cx="5074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/>
              </a:rPr>
              <a:t>Los Llanos de </a:t>
            </a:r>
            <a:r>
              <a:rPr lang="es-ES" b="1" dirty="0" err="1">
                <a:latin typeface="Arial"/>
              </a:rPr>
              <a:t>Aridane</a:t>
            </a:r>
            <a:r>
              <a:rPr lang="es-ES" dirty="0">
                <a:latin typeface="Arial"/>
              </a:rPr>
              <a:t> es un municipio perteneciente a la </a:t>
            </a:r>
            <a:r>
              <a:rPr lang="es-ES" b="1" dirty="0">
                <a:latin typeface="Arial"/>
                <a:hlinkClick r:id="rId7" tooltip="Provincia de Santa Cruz de Tenerife"/>
              </a:rPr>
              <a:t>provincia de Santa Cruz de </a:t>
            </a:r>
            <a:r>
              <a:rPr lang="es-ES" b="1" dirty="0" smtClean="0">
                <a:latin typeface="Arial"/>
                <a:hlinkClick r:id="rId7" tooltip="Provincia de Santa Cruz de Tenerife"/>
              </a:rPr>
              <a:t>Tenerife</a:t>
            </a:r>
            <a:r>
              <a:rPr lang="es-ES" b="1" dirty="0" smtClean="0">
                <a:latin typeface="Arial"/>
              </a:rPr>
              <a:t>. </a:t>
            </a:r>
            <a:r>
              <a:rPr lang="es-ES" dirty="0">
                <a:latin typeface="Arial"/>
              </a:rPr>
              <a:t>Está situado en el oeste de la isla de </a:t>
            </a:r>
            <a:r>
              <a:rPr lang="es-ES" dirty="0" smtClean="0">
                <a:latin typeface="Arial"/>
                <a:hlinkClick r:id="rId8" tooltip="La Palma"/>
              </a:rPr>
              <a:t>La Palma</a:t>
            </a:r>
            <a:r>
              <a:rPr lang="es-ES" dirty="0" smtClean="0">
                <a:latin typeface="Arial"/>
              </a:rPr>
              <a:t>, </a:t>
            </a:r>
            <a:r>
              <a:rPr lang="es-ES" dirty="0">
                <a:latin typeface="Arial"/>
              </a:rPr>
              <a:t>en el </a:t>
            </a:r>
            <a:r>
              <a:rPr lang="es-ES" dirty="0">
                <a:latin typeface="Arial"/>
                <a:hlinkClick r:id="rId9" tooltip="Valle de Aridane"/>
              </a:rPr>
              <a:t>Valle de </a:t>
            </a:r>
            <a:r>
              <a:rPr lang="es-ES" dirty="0" err="1">
                <a:latin typeface="Arial"/>
                <a:hlinkClick r:id="rId9" tooltip="Valle de Aridane"/>
              </a:rPr>
              <a:t>Aridane</a:t>
            </a:r>
            <a:r>
              <a:rPr lang="es-ES" dirty="0">
                <a:latin typeface="Arial"/>
              </a:rPr>
              <a:t>, en la vertiente de </a:t>
            </a:r>
            <a:r>
              <a:rPr lang="es-ES" dirty="0">
                <a:latin typeface="Arial"/>
                <a:hlinkClick r:id="rId10" tooltip="Sotavento"/>
              </a:rPr>
              <a:t>sotavento</a:t>
            </a:r>
            <a:r>
              <a:rPr lang="es-ES" dirty="0">
                <a:latin typeface="Arial"/>
              </a:rPr>
              <a:t> y de </a:t>
            </a:r>
            <a:r>
              <a:rPr lang="es-ES" dirty="0">
                <a:latin typeface="Arial"/>
                <a:hlinkClick r:id="rId11" tooltip="Solana"/>
              </a:rPr>
              <a:t>solana</a:t>
            </a:r>
            <a:r>
              <a:rPr lang="es-ES" dirty="0">
                <a:latin typeface="Arial"/>
              </a:rPr>
              <a:t> de la isla, lo que constituye una ubicación muy </a:t>
            </a:r>
            <a:r>
              <a:rPr lang="es-ES" dirty="0" smtClean="0">
                <a:latin typeface="Arial"/>
              </a:rPr>
              <a:t>favorable. Tiene una población de 21.717 habitantes.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95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980727"/>
            <a:ext cx="7772400" cy="2693913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Sobre la Mesa Intersectorial dejamos </a:t>
            </a:r>
            <a:r>
              <a:rPr lang="es-ES" sz="2000" dirty="0" smtClean="0"/>
              <a:t>propuestas pendientes por la pandemia: </a:t>
            </a:r>
            <a:r>
              <a:rPr lang="es-ES" sz="2000" dirty="0" smtClean="0"/>
              <a:t>III jornadas de Salud Local “Higiene </a:t>
            </a:r>
            <a:r>
              <a:rPr lang="es-ES" sz="2000" dirty="0"/>
              <a:t>del sueño y salud mental: nuevos retos.”.  </a:t>
            </a:r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674640"/>
            <a:ext cx="6762750" cy="19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980729"/>
            <a:ext cx="7772400" cy="1728192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>: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SATISFACCION CON MAYUSCULAS 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19458" name="Picture 2" descr="C:\windows live mail\WLMDSS.tmp\WLM9E96.tmp\1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7"/>
            <a:ext cx="7633018" cy="27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980729"/>
            <a:ext cx="7772400" cy="1728192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  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20482" name="Picture 2" descr="C:\windows live mail\WLMDSS.tmp\WLMB8B0.tmp\image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920880" cy="32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392770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WEBINAR 25 DE FEBRERO 2021:</a:t>
            </a:r>
            <a:br>
              <a:rPr lang="es-ES" sz="2800" dirty="0" smtClean="0"/>
            </a:br>
            <a:r>
              <a:rPr lang="es-ES" sz="2800" dirty="0" smtClean="0"/>
              <a:t>Experiencia de Los Llanos de </a:t>
            </a:r>
            <a:r>
              <a:rPr lang="es-ES" sz="2800" dirty="0" err="1" smtClean="0"/>
              <a:t>Aridane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Cómo llegamos hasta aquí:</a:t>
            </a:r>
            <a:br>
              <a:rPr lang="es-ES" sz="2800" dirty="0" smtClean="0"/>
            </a:br>
            <a:endParaRPr lang="es-ES" sz="28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53742" y="2806955"/>
            <a:ext cx="82365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Cuando la Estrategia llega a nosotros repasamos nuestra historia…. Nos dimos cuenta que ya hacíamos parte del trabajo que se nos proponía… En nuestro caso teníamos la Comisión de trabajo </a:t>
            </a:r>
            <a:r>
              <a:rPr lang="es-ES" b="1" dirty="0" smtClean="0"/>
              <a:t>socio-sanitaria, con mas de 10 años de andadura.</a:t>
            </a:r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52" y="4005065"/>
            <a:ext cx="30575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536786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WEBINAR 25 DE FEBRERO 2021:</a:t>
            </a:r>
            <a:br>
              <a:rPr lang="es-ES" sz="2800" dirty="0" smtClean="0"/>
            </a:br>
            <a:r>
              <a:rPr lang="es-ES" sz="2800" dirty="0" smtClean="0"/>
              <a:t>Experiencia de Los Llanos de </a:t>
            </a:r>
            <a:r>
              <a:rPr lang="es-ES" sz="2800" dirty="0" err="1" smtClean="0"/>
              <a:t>Aridane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Cómo llegamos hasta aquí:</a:t>
            </a:r>
            <a:br>
              <a:rPr lang="es-ES" sz="2800" dirty="0" smtClean="0"/>
            </a:br>
            <a:r>
              <a:rPr lang="es-ES" sz="2800" dirty="0" smtClean="0"/>
              <a:t>25 de enero de 2018</a:t>
            </a:r>
            <a:endParaRPr lang="es-ES" sz="28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816450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248754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WEBINAR 25 DE FEBRERO 2021:</a:t>
            </a:r>
            <a:br>
              <a:rPr lang="es-ES" sz="2800" dirty="0" smtClean="0"/>
            </a:br>
            <a:r>
              <a:rPr lang="es-ES" sz="2800" dirty="0" smtClean="0"/>
              <a:t>Experiencia de Los Llanos de </a:t>
            </a:r>
            <a:r>
              <a:rPr lang="es-ES" sz="2800" dirty="0" err="1" smtClean="0"/>
              <a:t>Aridane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Cómo llegamos hasta aquí:</a:t>
            </a:r>
            <a:br>
              <a:rPr lang="es-ES" sz="2800" dirty="0" smtClean="0"/>
            </a:br>
            <a:endParaRPr lang="es-ES" sz="28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030706"/>
            <a:ext cx="8236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El cronograma que seguimos para la adhesión son muy simples y son los establecidos por Ministerio: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/>
              <a:t>Acuerdo unánime del Pleno con designación de la persona responsable.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/>
              <a:t>Cronograma de la implementación.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/>
              <a:t>Visibilizar la adhesión a través de algún medio web, digital, prensa,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 smtClean="0"/>
              <a:t>Y elevar todo esto al </a:t>
            </a:r>
            <a:r>
              <a:rPr lang="es-ES" b="1" dirty="0" smtClean="0"/>
              <a:t>Ministerio a través de una dirección de correo.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52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412776"/>
            <a:ext cx="7772400" cy="1152128"/>
          </a:xfrm>
        </p:spPr>
        <p:txBody>
          <a:bodyPr>
            <a:noAutofit/>
          </a:bodyPr>
          <a:lstStyle/>
          <a:p>
            <a:r>
              <a:rPr lang="es-ES" sz="1800" dirty="0" smtClean="0"/>
              <a:t>WEBINAR 25 DE FEBRERO 2021:</a:t>
            </a:r>
            <a:br>
              <a:rPr lang="es-ES" sz="1800" dirty="0" smtClean="0"/>
            </a:br>
            <a:r>
              <a:rPr lang="es-ES" sz="1800" dirty="0" smtClean="0"/>
              <a:t>Experiencia de Los Llanos de </a:t>
            </a:r>
            <a:r>
              <a:rPr lang="es-ES" sz="1800" dirty="0" err="1" smtClean="0"/>
              <a:t>Aridane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Cómo llegamos hasta aquí:</a:t>
            </a:r>
            <a:br>
              <a:rPr lang="es-ES" sz="1800" dirty="0" smtClean="0"/>
            </a:br>
            <a:r>
              <a:rPr lang="es-ES" sz="1800" dirty="0" smtClean="0"/>
              <a:t>Recibimos acreditación Oficial 28 de Marzo de 2018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5123" name="Picture 3" descr="C:\Users\estacion16\AppData\Local\Temp\WLMDSS.tmp\WLM4E44.tmp\image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1" y="2491165"/>
            <a:ext cx="8236516" cy="31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628800"/>
            <a:ext cx="7772400" cy="1368152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Cómo llegamos hasta aquí:</a:t>
            </a:r>
            <a:br>
              <a:rPr lang="es-ES" sz="2000" dirty="0" smtClean="0"/>
            </a:br>
            <a:r>
              <a:rPr lang="es-ES" sz="2000" dirty="0" smtClean="0"/>
              <a:t>Se convoca la Mesa Intersectorial el 23 de mayo de 2018.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6" y="2996953"/>
            <a:ext cx="832049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0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628800"/>
            <a:ext cx="7772400" cy="1368152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A partir de aquí empezamos a trabajar.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Encuentro 5 de mayo de 2018 entre mayores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> y del municipio de </a:t>
            </a:r>
            <a:r>
              <a:rPr lang="es-ES" sz="2000" dirty="0" err="1" smtClean="0"/>
              <a:t>Arafo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6146" name="Picture 2" descr="C:\windows live mail\WLMDSS.tmp\WLM6E82.tmp\image9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06" y="3212976"/>
            <a:ext cx="532859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412776"/>
            <a:ext cx="7772400" cy="1584176"/>
          </a:xfrm>
        </p:spPr>
        <p:txBody>
          <a:bodyPr>
            <a:noAutofit/>
          </a:bodyPr>
          <a:lstStyle/>
          <a:p>
            <a:r>
              <a:rPr lang="es-ES" sz="2000" dirty="0" smtClean="0"/>
              <a:t>WEBINAR 25 DE FEBRERO 2021:</a:t>
            </a:r>
            <a:br>
              <a:rPr lang="es-ES" sz="2000" dirty="0" smtClean="0"/>
            </a:br>
            <a:r>
              <a:rPr lang="es-ES" sz="2000" dirty="0" smtClean="0"/>
              <a:t>Experiencia de Los Llanos de </a:t>
            </a:r>
            <a:r>
              <a:rPr lang="es-ES" sz="2000" dirty="0" err="1" smtClean="0"/>
              <a:t>Aridane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Seguimos trabajando.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I Encuentro local de Salud 11 de octubre de 2018</a:t>
            </a:r>
            <a:endParaRPr lang="es-ES" sz="2000" dirty="0"/>
          </a:p>
        </p:txBody>
      </p:sp>
      <p:pic>
        <p:nvPicPr>
          <p:cNvPr id="4" name="Google Shape;213;p52" descr="chelo islas canarias M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601">
            <a:off x="254182" y="5653109"/>
            <a:ext cx="2625452" cy="855421"/>
          </a:xfrm>
          <a:prstGeom prst="rect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6" name="Google Shape;212;p52" descr="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5644869"/>
            <a:ext cx="82499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scudo Los Llan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5644869"/>
            <a:ext cx="486916" cy="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3212976"/>
            <a:ext cx="823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  <p:pic>
        <p:nvPicPr>
          <p:cNvPr id="7170" name="Picture 2" descr="C:\windows live mail\WLMDSS.tmp\WLM294A.tmp\image2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97" y="2996953"/>
            <a:ext cx="4850606" cy="26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359</TotalTime>
  <Words>509</Words>
  <Application>Microsoft Office PowerPoint</Application>
  <PresentationFormat>Presentación en pantalla (4:3)</PresentationFormat>
  <Paragraphs>85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Aspecto</vt:lpstr>
      <vt:lpstr>WEBINAR 25 DE FEBRERO 2021: Experiencia de Los Llanos de Aridane</vt:lpstr>
      <vt:lpstr>WEBINAR 25 DE FEBRERO 2021: Experiencia de Los Llanos de Aridane</vt:lpstr>
      <vt:lpstr>WEBINAR 25 DE FEBRERO 2021: Experiencia de Los Llanos de Aridane Cómo llegamos hasta aquí: </vt:lpstr>
      <vt:lpstr>WEBINAR 25 DE FEBRERO 2021: Experiencia de Los Llanos de Aridane Cómo llegamos hasta aquí: 25 de enero de 2018</vt:lpstr>
      <vt:lpstr>WEBINAR 25 DE FEBRERO 2021: Experiencia de Los Llanos de Aridane Cómo llegamos hasta aquí: </vt:lpstr>
      <vt:lpstr>WEBINAR 25 DE FEBRERO 2021: Experiencia de Los Llanos de Aridane Cómo llegamos hasta aquí: Recibimos acreditación Oficial 28 de Marzo de 2018.</vt:lpstr>
      <vt:lpstr>WEBINAR 25 DE FEBRERO 2021: Experiencia de Los Llanos de Aridane Cómo llegamos hasta aquí: Se convoca la Mesa Intersectorial el 23 de mayo de 2018.</vt:lpstr>
      <vt:lpstr>WEBINAR 25 DE FEBRERO 2021: Experiencia de Los Llanos de Aridane A partir de aquí empezamos a trabajar. Encuentro 5 de mayo de 2018 entre mayores de Los Llanos de Aridane y del municipio de Arafo</vt:lpstr>
      <vt:lpstr>WEBINAR 25 DE FEBRERO 2021: Experiencia de Los Llanos de Aridane Seguimos trabajando. I Encuentro local de Salud 11 de octubre de 2018</vt:lpstr>
      <vt:lpstr>WEBINAR 25 DE FEBRERO 2021: Experiencia de Los Llanos de Aridane Seguimos trabajando. I Encuentro local de Salud 11 de octubre de 2018 </vt:lpstr>
      <vt:lpstr>WEBINAR 25 DE FEBRERO 2021: Experiencia de Los Llanos de Aridane Seguimos trabajando. I Encuentro local de Salud 11 de octubre de 2018, presentamos nuestro Logo. </vt:lpstr>
      <vt:lpstr>WEBINAR 25 DE FEBRERO 2021: Experiencia de Los Llanos de Aridane Seguimos trabajando. Noviembre de 2018: Jornadas sobre el virus del papiloma humano (VPH) </vt:lpstr>
      <vt:lpstr>WEBINAR 25 DE FEBRERO 2021: Experiencia de Los Llanos de Aridane Seguimos trabajando. II Jornadas de Salud Local 4 de abril de 2019 </vt:lpstr>
      <vt:lpstr>WEBINAR 25 DE FEBRERO 2021: Experiencia de Los Llanos de Aridane Seguimos trabajando. II Jornadas de Salud Local 4 de abril de 2019 </vt:lpstr>
      <vt:lpstr>WEBINAR 25 DE FEBRERO 2021: Experiencia de Los Llanos de Aridane Seguimos trabajando. En Los Llanos de Aridane recae el III Encuentro Regional Islas y municipios promotores de la salud. </vt:lpstr>
      <vt:lpstr>WEBINAR 25 DE FEBRERO 2021: Experiencia de Los Llanos de Aridane Seguimos trabajando. En Los Llanos de Aridane recae el III Encuentro Regional Islas y municipios promotores de la salud: comisiones de trabajo preparatorias. </vt:lpstr>
      <vt:lpstr>WEBINAR 25 DE FEBRERO 2021: Experiencia de Los Llanos de Aridane Seguimos trabajando. En Los Llanos de Aridane recae el III Encuentro Regional, le ponemos fecha : 8 de noviembre de 2019. </vt:lpstr>
      <vt:lpstr>WEBINAR 25 DE FEBRERO 2021: Experiencia de Los Llanos de Aridane Seguimos trabajando. Momentos del III Encuentro Regional: 8 de noviembre de 2019. </vt:lpstr>
      <vt:lpstr>WEBINAR 25 DE FEBRERO 2021: Experiencia de Los Llanos de Aridane Seguimos trabajando. Momentos del III Encuentro Regional: 8 de noviembre de 2019. </vt:lpstr>
      <vt:lpstr>WEBINAR 25 DE FEBRERO 2021: Experiencia de Los Llanos de Aridane Seguimos trabajando. Sobre la Mesa Intersectorial dejamos propuestas pendientes por la pandemia: III jornadas de Salud Local “Higiene del sueño y salud mental: nuevos retos.”.  </vt:lpstr>
      <vt:lpstr>WEBINAR 25 DE FEBRERO 2021: Experiencia de Los Llanos de Aridane: SATISFACCION CON MAYUSCULAS  </vt:lpstr>
      <vt:lpstr>WEBINAR 25 DE FEBRERO 2021: Experiencia de Los Llanos de Aridane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25 DE FEBRERO 2021: Experiencia de Los Llanos de Aridane</dc:title>
  <dc:creator>estacion16</dc:creator>
  <cp:lastModifiedBy>estacion16</cp:lastModifiedBy>
  <cp:revision>61</cp:revision>
  <dcterms:created xsi:type="dcterms:W3CDTF">2021-02-25T07:33:51Z</dcterms:created>
  <dcterms:modified xsi:type="dcterms:W3CDTF">2021-02-26T11:01:56Z</dcterms:modified>
</cp:coreProperties>
</file>